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C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A5C86-967F-4DA8-942B-A0051759C33D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A6980-8D82-42EE-8358-C91B0864A2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phoodie.info/wp-content/uploads/2011/05/escargo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429000"/>
            <a:ext cx="3127942" cy="3055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06757" y="533400"/>
            <a:ext cx="6933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rgbClr val="D47CD6"/>
                </a:solidFill>
                <a:effectLst>
                  <a:outerShdw blurRad="330200" dist="50800" dir="11040000" algn="ctr" rotWithShape="0">
                    <a:srgbClr val="00B0F0"/>
                  </a:outerShdw>
                </a:effectLst>
              </a:rPr>
              <a:t>Unique Foods of France</a:t>
            </a:r>
            <a:endParaRPr lang="en-US" sz="5400" b="1" cap="none" spc="0" dirty="0">
              <a:ln/>
              <a:solidFill>
                <a:srgbClr val="D47CD6"/>
              </a:solidFill>
              <a:effectLst>
                <a:outerShdw blurRad="330200" dist="50800" dir="11040000" algn="ctr" rotWithShape="0">
                  <a:srgbClr val="00B0F0"/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xQTEhUUExQWFRQXFxcYGBgYFxgYHBgXGBcYGBcYFxgYHCggGBwlHRcVITEhJSkrLi4uFx8zODMsNygtLiwBCgoKDg0OGxAQGywkICQsLC8sLDQsNCwsLCwsLCwsLCw0LCw0LCwsLCwsLCwsLCwsLCwsLCwsLCwsLCwsLCwsLP/AABEIAMIBAwMBIgACEQEDEQH/xAAcAAABBQEBAQAAAAAAAAAAAAAFAAIDBAYHAQj/xABBEAABAwIEBAQDBAYLAAMBAAABAAIRAyEEBRIxBkFRYRMicYEykaFCscHRBxRSkuHwFRYjM0NTYnKCovE0Y7IX/8QAGQEAAwEBAQAAAAAAAAAAAAAAAQIDBAAF/8QALREAAgIBAwQBAwQCAwEAAAAAAAECEQMSITEEE0FRIhQyUkJhgZFx8LHR4QX/2gAMAwEAAhEDEQA/AOcMyGqTuPmr9DhusftgLaUsOOivUKA6LF9Vk8HpPFD0Y3D8MVjH9sB6BEjwlWIAOIMchp/itjh6AVzwwl+pyvyI8cPRz7+pFQmfH/6qSnwXV28Yx/tXQ6dBWaWF7I93LLydUF4OcDgWp/nn91eP4BeReu4/8V1bD5dPJE8NlY6KkY5n5EeSC8HEj+j15t4zv3V6P0cvH+M791d4bl46BO/UW9E/by/mJ3oficIP6Oz/AJ7v3VG/9HruVZ3yXenYFvQJpwVP/Sg4ZvzO7uP8T5/P6PCf8Y/ulRu/R47/ADfoV39+Bo89HzChfl+H6s+aXTm/ND93H+JwF36Pnf5g+Sj/AP5+/wDbH1Xdq2VUOTm/NVzk1Pk9vzSvv/kh+5h9HEjwC79oJN4Ef1C7Q/JByez95RPyR3ItP/JqGrOjrxM427gupyhQv4OqDp8116tk1UX0z6Fp+4qlVy6oN2O+SWWbOh1HEzlD+Eq3ID5qA8KVv2V1Gph3DcH5KF7D0S/VZUP2sbOXVOHKo3afmojkVT9krpz6fZROphd9ZP0d2IHM3ZJUHIpv9EP6FdIqUVC6gmXVy9HfTwOdOyx3Qprsvd3W/NAdFE/D9gnXVP0K+niYF2CPdM/VT3W6fhQeQUTsE39kJ11Qj6dGK8A903w3d1snYFnRRHAN6J11AOwZLwyktV+pM6JJu8J2P3OgUqMK7Ro9lssJwhRb8bnPPyH0ui1HAU6fwU2jvEn5lZFgfkMs68GLwuXvd8LHH0CKUciqc4b6laRwceZUf6qSnWNIk8rYOpZXTb8T59ApwaLdgSrQwPUr3+j2KytcIm5XyyKlixFmAKJ+Ofy+gV9mEaOSeKI6I1MFoDPxNU8z9yaBUO5PzKOeGEvDCXRJh1IBmg9MOGd0Wg8MJaAh25Ha0Z44Z/RMOEd0Wj0BeaAlcWg6zOHCu6Jhwx6LSGkEx1IJaYdRnhQPRemkjjqQUL6QTI4DGmvIPVEn0goXU0AlIk9So3sB3DT6gK6aSaaS46wW/A0zvTb7SPuVapk1I8nD0M/ejRpphppHCL8Dqcl5M9VyAfZf82/iCqdbIanLS70MffC1RppjmIPFEZZpmJr5fUb8VNw9pHzCpOproOkqKrh2u+JrXeoH3pez6Y66j2jnb6QUT6a3OIyKi7YFp7H8ChuI4ZP2Hg9jZK8ckUWeDMk9ihdSWgxWTvZ8THDvEj5hUHYZvVLqaH2fAN8NJEf1dvVJHuApHf0k3UlrC9LUjy6PSeybJ6D5pwK9QSvycRw7snhVcVmVKn8Tx6bn6ILi+LqbfgbPc/kEdkHdmlXjnRvZYHF8X1T8Pl9EIxGcVH7uJ912ph0nTK2Y0m7vb85+5D6/E1Bv2iVzh+IJ3KgfUQbY2g31bjWmNmk+6o1eOjyYFiHuURKRjKCNlU43qHYBVn8aVlltSaXJWkMoo0/9cK3VObxZWP2llwVbwGGNWp4bBqfp1RLRI6gnkhsBpI0bOJ6vWTAIE3MyR9ylbxXJIDmktMG4senr2XL80xtShVqAabOgtEGCAQQPqFYwmaNnUGAH4iY2giwM7m8nnICjGUlu+DN3GuTpn9ZTzCe3iNvMLI4bEtqDyXMAkC8A7TGy9xLXNMOBad4Nlf4vg0R+StG1pZ3TPNWWY9h2cFz5jypW1CuoNHQRUB2IXiwjcc8bOKt4fPHjmlcWCjXkJhagtHiAfaCIUMyY7nCB1FgsCaaakBB2MpEIpCkJpJhpqcheJqOK5aqmIy+m/wCJjSeux+YRAhN0oNHJtcAB3DVObOeO1vySR/SvEvaj6G7s/ZpmulTQAJcYHUoTmGdU6Nm+d30CyeZ5xUqm7j6cvkq0JyazMOJqdOzfMfp/FZfMeJar7aoHQWQV7pUTgmCkiStiXHcquXr0NJMAFx6AT9yt08oqG7tLB0JBcfRgv84SSyRjyyig2Ui5NL097gDDKTnHrVPhj10gz/2Vd1Z5b/eFrp+BjdAjrqbv6KUupXg0R6V+Sao6Pihv+630NymYenUqmKVN9TnLWmPmYSwuWkgPaQahJ8sOkQdzZWn08dS8wY6BsQCR9yXu5H42KdjGvO5DUy6tIZ4bhVP2CDMTHIH57KjmOAxFKPEa1oO0EO9ea1AzTG+XUW0zAs+pSBMmZ0nYdolV6md0KdVrfBZWqvcNT9mSd4AEuiT0BjZJqbe7/wB/gaMK/SmZdmBxD9WkPOkS6G/CO9rKXLMlr1ifDD3REmwF9rkgLX4nioTFOk3S24AZI9dt0PrcSeHTGjSxhkNLWiWmDN97C899+alHLFvl/wBByZHjg5OKQNxWVOo0nOqHTVkaWvl1rbtAtc7ntYboNg8/fSxHi0z4eprmkyHFu4Ml3tup86x+qXl2upPmDnOLXNbBBAYewE3Nt0HpYgVDOlsO82idIExOwMD4iCRzG/N0/KPGy5XllqPeIcUCXvFnGega5x+JxZH/AOecoNRxAqN02aJkdzzsPVX88xDajKLGUWDQNHjAu/tBJuRNgIJ+fVBsa0ayGDy0zdxBBMEC897LTCKoCRpchzx1GoQB5QLahzMAuImxi955dFtKmOw1bVU1PuSGwQAALCQZM8zfmuPVcS5xnnEfw+S1nA+chr2NNNrnSQyW6hqMmY6zzNrIZIOKtFsUtMt+DYYHDiq5wY7SG3c6pZrR1Lvw3TsTneBpsc2kXVq8EAvGlg5Etbz5xKCcR4nHYoQ6i9tMlxaGsLWeXcjkeV1n6HCuNczxW0KmmTH7RjmG/ER3iDFkIqVU2elox3ZrqOIbUaHN/wCQ6H8lYw9B77Ma5xAk6QTb2WVyp5HxS0zD2wWuHctIstlW8WjQa7DVtWr4x5RcX31TMcjCCm1sxZ4U3tsVXggwQQehsnMqEIbk2IfVqAPa5rXH4yDGqeZPL0V1+IptMeI0nlBmfkF3cXkSWBp/HcKYbHubzRbDZwdnXWepEKdqOpeyDgayjimu2KnLVlKTyETwmYkb3CdMm4hUtXhan4eq1+xg9E5zI3TrcQhhJSaUkaAZOrVJKhKfVsiuT5cwuBrXMS2iDDnWmSOkXi3JTlkUdi8YWD8Bl1SsSKbZjc7NHqTZOxLaFEgPnEVNtDToYD0Lz5newCtY/Pw0aYLGgkCk0MLbjd02dfkB7qjgnUxVa5+gsEmY0OdPRosCD3FhZZ3llLZGmGCt5EeLxleqCGt8KnA8lKnpaTOzybvNuZOxT8BkQfUa1/jAiBUBc1sE7EeUkD2R/Oc6ptpeE19Om1zfIXkuLxMHSdTtEXuZvyC9ynJCKetuKdScYLntINN4JtBMExEb803ZWrfcfuNQutPoM5dw1QpTGp8g3c7VHoOsc1mM2z6kyo5jKTKbQSNbQA4kSCZA2m+3RahlF72GcXrDSdTqWhgHO5m1upWMzjhmhUfqbWrDUfLUOl9N53PSBM3khXkqVRVGfE7k3N3/AGaLh3OKWIZ4bHFrqYnztBsLagRtf7/ZT59nLcLS0OqB9VzZaNPLqeXIkeio8P8ADlFjh8D3Bnnc2S0zPPWYNuSzfEGB8OqalOp4lXkydekzAJJMkACJggEi6aUpaDowhLIZriSpVd/bPJJO5Mz2/BUsmqnxGvc4AAHezhLSAQCDO4v3R/GY+mxp/WXOq1p2DmhrdtjBkxty+Snw+a4U0neaoS4OJm7myJgOsB8Mbc1jeyo9KpVxsUa9cODtReynpvUguAJsJJiJ/EIRis7ph/h026gSAIaC6SC0aDc3n3lCM4zph1eC5wDjBBFwNomYd6wPRQ4XMW+Kx9Iup1GAFrg1tiAZIaN/kZkoww0t0eVmWTLOpbItZm0utoDaji4/Za1sAuc0E/DAtAgztMoNQxd/NJcQIubeWLxuO1kf4gzN9VgL3eNMHWS23Owa0RtCAVqZ6+YWDSL6QNVu35K+OmjPpVtRJ8bidNPS7zSd5giIIkC4EEW7qq2q3S4skB2kEE6iC0XIgfDJt3IF0/BYoNqh7w18xALQRtzHMgWuqlTQbtECOvOT/BViq2OUaGEOtynabK5llVjC12oh4MGAbzIMnkIgW6lR4aoI0xe3msSPnIjsq/6qWzNhPzRe+zKdp1Z0vhficNcWEgSDcRqDCZIkkBkmYi5nmtJX4hxFCjLdWl7iQ5zTGmwDWzsFiuFcooOogy59QwdL/LSAEk6ocCd4mQB3WizjjB4Z4bQwgDTHxNiI8o22i/8A6vOnSdRbNnS4ZLZpNEOMzYYgA1GMkfaA0kAiDcfdsjnDWU1ajG031IpgGJJi5Elo77Xlc9fiXHUWx5twORMSQtVw7itOgmpDTYyCIH8x80I/H7t0a8saXx2CnFWWU6QLH02kC5qOLy6ImAARY9O6xQcwlzfDDXQdDmSAekzMz81f4qfV1F3j+LTnaTIBMXaRBEnkgeNwfhuaaZOhwBAuY9Dz9VStW6Y2NpRqQayt1dsa2jTyLiGntE3hHG1A343tJJ2BJgesXWWwtF3xOa53e9vUp0Em4PzhRleq0c8cZcm0pkHZTsas5hMSaZA3B5HdaPCVWvEtM/ePUK2PMpbMwZcLjuuC1RcQjOCx4I01LjrzH5oSxqnptWlGVh8YCbtc0jldJCWvKSoJQCeWUmeNUu8/3VM8/wD7H/6RyHOFlamKqGt4oedckz3VvNcxfWe57j8R25ACzQB0AsqQb7dzsvPk02exix6UMxNUuMncyTHzMR/NkCx3ENRuqnTcWtc0tcDB1D3H13WtOVubVDS4HbzBx0w4Ai4E7HkiuZ8G4Yt1VKzadXSI00tLTFgS0wTNpI6zCpjirKd5Qo55kOCdUdre8sYOYMGegWuyvPqTB4L6THUwdxAdA5aiCfcX9FUzXg7EUWT5S2B5g/a03EWi6C4DJTUeB4zY3JFoHX+00g3tAn5IST1W3RV5Y5Fu7Oq5FnGApAloLJgEFznk94IgfwRrNs1FCmK7XPqUyDDW6SAACSbDYWuuV0uHW+HVPiPdUY6BBAaWyBrIImPTqEWZkT34anpD3E6rNcb3NyyCCAByhUjlaWkwzwY29Vv97LWK/SO4OcH0w3VBYG6CdO0OLgd99lVzDiJ2Nplnko6RLQwOl/LS7l03gIHicqY6ZrONQaWtaaZaWj7WqbWJIHorlbMquCZoYx1Fp38pEkgG7iLnYpXkk9t2X0441oikwRX4Zrvv4lEXg6qg9dmg8lUz3DU2UmhlZrqjWw5raZA3JJ1ECYmJjkpK+IJePDklxEBsySf2QL3vZR59Ve2n5hofYFrgA4TtIN+XOF2qTrYu0nvZi3G6u5W/zgnbmenSO9vvUtDDahtJPQbfkFWfR0OmxM7LVyqPNyxdOizmD4qOc12oOv8AnP1UXh1Cw1dJLNWguGzXEatNtvKvKmxkRI2M8r8upULqjgzRJAMEgGA6NtQ5kXv3RhFUYKa5HV6hBsZI25wPu5qs4ep5naI/BNfWAN/lulQa512277J6oZJvZFrDxqtYT6/VXcFmcP0uGpurY/JNwOAi5P8AFS18t1O1smeYifeylJxs34oyjGqN9hK9Jz9JltItGosYwyJkNJHYHnvCHZllbS8+DJETcz8zPoqWExOJbTNKQ1jrFuoCeYJHId+yt4N76dPW7T2gh1u4G3/qwSTXBojsVm5c5rdRIF9t/n29CnYTFNFnERzH4juqmLxb6s6d49vpsgeGc7X5ptvPVUjick9Q2tLk6HhOHGYhwPiu8AS4tZHiExZg1SIm8npsiFXAYYaRUqVgW2DXFpIbexkQOwAWd4dxj3O8gJd6wCBvckLRYbL6tY1MSBRdVYY0EgtbAEEgWJ6eiFT+0lSbuy3ieIMLTotp06sQPhAIMgbuJEH2G/qh7w6sWeGxj9R8zmsjT/uIFlic/wARVNYnEatYEX/Z5QIsL/VTZLjnAuILhMQAeh3KOTHqVmpYowW3P9/9HSM1yzD4bw2vBc4tBcZ5mdhyAsoMTWpsA8NgpuidUzqHubg9Fl8wzB9ZpD3eYizj8oJ6d1SqvrBrQQHkTtq1RvebO7EdFJxbb8EYx2VuzoeW40VRYQR8XS55DkESY1c2yTiDTUa4AteLEESHdZXSsHiG1Wh7BDTyPI8wtOGf6ZcmDqcLg7XBIGr1TBqS10ZDlRKsYWhquTpYN3H8OpVRxT6JaAXOJJmzbx6mF5dHusnFZxeG06b3MnYeXVz3/Fa3h/IKlRzX1msqMYC3Rr1Fp3aXeYa99pi/MysbS4i0n7WmCPK7QbjrBA5WjZUKONcK7dNQuBIMB0EE309bcyFTGlF3QJY3NVdHaBQgOYylULbz5W0wDvAGnze0i4QjH5XUh1WlhXOqAEAVHN5m7mtYBLj3jbmr2VcU04ayq4SWtuC54vPxWkGw/eVzGcR0abgGvDgfsi0f8lscsbj9x5iWSMvt/wDQflteWgVsFUsB8TA7lcAvMx79E3H4eg2mSWaWNOtsky0SAWQ3eT39eqZX4p16hpAE8pvPvdZHG8QVKbHF1bWS4jTYgQTcWgGR62WV5ot0tzTjwSk/X8hDMX16ry7DYQumm1jS/QLDYsDiO15J7oHmgzelT1vDoMAgPaTIBguGq5tFtlnH8QVWv1NcRzFzbmCI5puacQ1q0eJULvU2B5mNuXJOuODY8Gnyq/xuFMowTqFQ1a+Ia0uaQWUzqfc7eJENMjlqHL0q55isKWkNp+YzqJLie0lxi3+kBZ9+JKoV3kn1R0Nu2D4xCWXY9tOjUG7nWnmANh9Sfkh4qNJm0+nO6fmGGaxrNEzHmv1vsQCOahy/CGpUDdhzPQKqSSciL3dUOq3NzMdbpBgJBi4/nkr+Z0Wg22CoF0GxQjK1YMkVYPzLDgXAMojgHhrGjsFRx1XUbLyjUICq1cdzPH4zbQcp6nfC0e6QrvYQ1wgEwSOfumZbig0QU7EV2mZPdZ3u6o3RtLUHy1jgW3LB3g9hMWQ7MHAACmXNBs5hdquNjPNF8qxFKrRkw1w77nuI/mVHmHD5aBVY5rwR5gN2+x3HcKMJU6Z0l5KeFwZZS1OJk3G0R3QXNa9mlu95WzbiKfgtpdCTqvcmNpFk3gzhmlWxbhXbroz5GhxaXO3IIG4Egb80+LItW5HKm4mWyPKMZVkskNiYc/QCNxpkwfbqt3wrmD8Nh3MeC17iZBHQwD3232Wsz3hCm0a9XgCR8Ae8ARsWuP1CxWe5NVAdUpVW1Q0XF2uIA+yLgntKGXJJyp0v+RMelxpO0B8/d4hc98vJ5nf5oXg6oFibdRuk3O2ObDrz2Q9hvqGypCDSpl+4pbByvWLWwbwbeiM5fi2iiHMe4VQHAAECQREAx6/NCME5pb5hqi3sp8PhmMcCXOczp/EKOSlsMq4JqWYUXtjTpeCSXEfEfa4Wo4PzLS8M+y63vyP89VLgMvw76VNxpMhwM+WXOcDEBxMtA6hT1qeHZApsgn7YJOmOxP1S1umiM5RknE2QYkhdDiyg1oaQXEWneY7g3SW9ZYezy+zk9HMHFVa9N3J0W9fZW9KdK87g9wEUcAHEDxdJ5yywv1n35KH9SLCSHiQbcp3vvb+KNtbJnvKVelTcTDfqn7jAlTBtFuJcToBJABOkg2PcFR0MbUY8h0ggmQdwdoP88kdx2WOwxIexzXFoIAeIh076fTbsh1LBB5LnmZJJM3n8z7oNpXaGU738BiljpAJsSAf5Cz+elrKhGrUHeb3JmO15Vg4tpfFu3YDop8ThaFUBughwbBIdJku3k2G/OUmP4yti0/BlcRXBuN+a9wVN1V7adNpc91g0XJWkfw1hWCm8vLrnUwPnVH7UARvyN42RBuZim3Th2iky1mWm0SeZPr1V5dRGOyTY8MWTJu9kQZpwXSpNZ4mKLHaRrZ4Wo6+ekhwGmeqjyL9Hz6rPEfVbR8x0hzC4ugxJu3SD7lV89zM1GMmS8E36gxA6k2RfJuKX0aQp1qclp1M8RrhE72tPX25ygss3G2PLpXoWl27/ANoF8R8HPpMqVHVacMEtA1S+JmJtyPMoNw5ldWqC4FrGH7RM84sBdbIZzSxFQeN5GAGCB2tYW3WUzICiQ6i7y8wLRPTqPuSxySktIjwSjuyzicE2kSD5zaSRHtElVHU9c+XyjqIHzKhdjJuT+ahqYuekdOipGEiEmvJQzLL2su10ydt491XbQgCLnn290ZoYM1RqLgAZgRMevdSMypwMT7i49Pqq91LZsVYbdoEkmYVqnhRo8QieUGCJ6xzRhuQODvMCOsgz1mLQFXrUHOd4dMSOVoEdT27qfdT2ReOP2BqWNLT1ErSYPO3NIvLbb9Esq4Wa46q0i9gLA+p3vtyT824cZSDvDc/qAYI2kid/dJPLik6DGMuC/itIpioy9J3I/YcbcuVrLRZJU8AU3AQ4AHv1NuW6x/C/ETqLXANDmmA4EA852PdFjnpqkvc6eWw26EKGSMl/mxdP9GrzTiJ9U3NuQ2A9lmsxzMssPidy9eagfjQBqmbbIXUeDLnG/dCEHJ3IEYxj42BudZWHA1aTQNIJqNENAj7QE37gIPTqyIvErRDECP8ATsR17HshjMp11H6CGUwbF8+sCBfot0Z0qkTlHe4lvK60Ht3VutVvFp5EXBHpyQ5+Fq02nSC5vVt/cjcL3C4+BBSOOrdFI87hTDcQ1qQNM2E3AA+/f2T/AOnTHlAB5mTt0Amyr4rKg5rXuqtBcAbAmAhdbLntuHNc3qOXqIQUYsR+w5/WB/N33JIOzLHkTCSasZK36NLSeA46gSPkUpk2Cv5rlzqTyxzSHDkR9VUYwgCRAWd7GtNPdFjL8IahOluqBJF4942G3zRWvVpU6TmFrS99nNZBYwC4825d7qhhXBrDBAmetxb5qQFphrRfrMffyU9xZbsfg8oFZmogtot+J5eXxEx5AbesKvVyBjqbnU6jnAEgNBaHEeWCA6JF/wDrzWiw48PCvaQCHdwS4ydiBcRyJKxdQFjiBIvtOyOqvAsbk3uVWcL13Bz6bHaWgkkloIAEmb9lTZSfSF583ULZZHinlvhuGqm5wJEHlPS5AkmOy0rMopVHF1Wm11EhoaQ7YkyRNrwDI7QqRlKSpnSy9uW5xuri90QyesNJc64n+C1XHGQsDtFFjGBrb6QJJmwO/Ijr6rJ4zLK9Fmo0ntpz8UGJ9eSZxTVF459as0FfiIt/u2MZbkxs7bgxPuhGIzeo5rpcTJBPc8jJ6IIccYgnaVKMU3TEweqCwvyF5IxWyEyom1GEg+ifgjqEqeo2Ez2Y7ztqkZf9YIsm/rJ2gGf5tCtYnDHUbbq/kuBAdqcJI2H881qeRRVnmdqbdBfhPJ3vA1HSD5nduUD5fVaf+gy2XMcGOAmCSQQZ7GDCbQzEUqdMtvAjpvuoMVmWv4S8Tv8AlYfivKlOU5WzbGLXHBRzXG1GuNNz5aIlw6EDv9yuUalOCWtMWN7Edee0WnmgmZVtRkmfW6o0sefhJO9j26Kvaco7FW1tZrxmrGMiNRmb8u11nsdjC+5cfQmVQq4rkmauafHgrkGuMeCk46HdAbj8QrjHgmVBi2gj6hV6FbotdWjJrp0GxUgCUPxWO1OtsEzEYnyxdV8MSLpYxpWOt2X6NPVI7yPxR7LwC0CfMLgEW3/nsg1I9FcbiyADz2UclyG+0mzHMXipDhpvO0T3t+CE4vAfbZ8B5dD09EQc8VWnVuNj+ClyKgH1CCS1rWy6RPsui9CsaVSjXoDtruiLqxharpsP/FrC2i4adDdDR0vbnIvKojAgPAbsdj1Xd5VdEafDLWGb5RZeLdZPlDBRZqpgmLn1JISXLp5NXZkl1MU6o0XEeUmq01GaS8AbiZAkwCLz852XMMfltUA1CDp635z19F2vSALD2Q3O8q8ZkNIkA2IEOnkenr3WjPg1fKPJDp+pcNnwcaY4ETtHJabIMTSdo8Z1NrWNIpgkDzapl3YSeiGZrkBa8hoLHDdjrfI8wqD8Hou5t/vXnu0z1HpmtjX8T5kxrTocHC2mDN45HmFgCS4lysmoHu85sP5gLUcN51hgTTcxhpu+Jzmydvo2RPVNGm6boCTxR2VlHJ8Q9tMjUW6jpBJsGne0SJPNEuIc5cKhY5rmt0iASLEWcWxbqJjkiXEGOwxoGnTpmpTbaRA03EaXbkie65ZmNd0xLiBtqMkDkmlBxdJ2LirK7ao6jhc1wsNe7VqLC0tJBEzv5oFwB80A4ipuZRaadWt4ZIIY8Ai8CztosR7LDOxby3clGctzmqKegw5sz5gHQOgJ2HojkyOUfl4LQ6XR8k/4MtmOHOs23PT8rKl4cG4K1+LoNLg6IAcD6X2WqzPA4eq+nUq0W0pa3Qxpb56YsCSbTtvyRh1OwMsVZzvB4AkaqT2Ecw57aZbHMhx+5WsHg/FdpfXps35OM35aRH1W6zAUMLSk0aFZtWHNY5ha4FrdLnMeL6AQ0R9rzQYCzWVNpMOqs1rhc6IiZ6uF+VgullBCLkrRfbgMv/VJa7xMQ0kEHW2QZGwsIsfv6ILhcodILmljTJk3PsJnoj2Nz+G+HSpeE0thx0gEgxGwFvvQFud1GSNRM268o5/zZTuUuBoxasbVa4PjYAzfYc1Dicb5rRYcgI+XzUVTEOAm4lDKj5Pqnhj1Pcs6jGy5VcDdFstoMqNDdDS6ZBFnGbQVnqdElpMxHJWcqzLQ6OSecHp+JJuy3mOUFpJEkSeyFYioW2K0ZxGoyTM903G5e2swgQHxb8kkMjVaxclVsZDG4ohukc1Tovc2JEK1QwjnOc0wHNkwTExuBKKvpsfRAIGsc7bQIH0+q2uajsYtMpOwUzETZPouTXUIF0QyfCgmSO6EpJKy2NtPcnwAmZsApTVbfbsr2Log03QIIEiEEpUiTc7XUItSVlbthGhVaE+jm29OIBkyNz2KF1AeV1CaZ3RcIvkKTW5o6WLDWx+KN8J0fGqtHJqx+X4CpUcAASuvcIZF4LBO53XLGpfFGXqM2m/ZpKYgABJThnZerdpPK1BKhig7exU8FBGFW6GKI7hMAfmWW067dNRt/suG49D+Cw+dcL1acx/aU+oF2ju3eO4ldCZVa7sUypRMzKjkwxyclsWeWPjg4dnuSuYNTTqaeY5eqzwqaZuR2C+gczyWk/zAaXHdzQIP+5ux+hWPzTgJjiSWkf6qdx7s3HtI7rHLBKH7o9LF1sZKmcuw2a1GToeRIggEiQpWipUHmuPRbNnAIBlrw8BFm5HpbGkD71GWRcIu8sfBzBuHPWBdXMJVgXWoxmTMB6H039lNlvD9Iump8JG2qAFOU1Lko8qozHiyd4HM9ld4mz6lifDFKm5gYwN3mY2m3rfut9gciwLmk+HNMW1naexJuUHxuBw9NmsYdsSYFwSJsb/kqLG1G6ILPFy4do59iMxrud8Tp06Tf7MbekK5SyjEF0OAAgEkubDR3M2NxbunZs2XFzLDkAIjsg73v5rkrWxtUnXoJ1HATOo2ETv9VQr4i9mwOV5+pXrXk73Xj6JI7LoquQUV8U+QOdlWY3zBSVabtk+ng3HsrxpIGR2qIsbXGhwG/QfVeYZwayIvzJ3Vs4BrI59QvK9Bp2ELta4IqDW4Or4i9ifmpsBmbmOmSeqjdhV4zDKvxaoSnZax721XBwsYTKVO115SpK7SYpt6VQ6hZVbRH2hI6K5ReBMCBMx07L3wx7JjqZ5KblYe2WKmIABE72Q19CdlZbhjKKYHKHvNghrUEdprdg3DYUrQ5Vw0apBIgdVpMk4V2LhqP0WzweUhovbsE0Mc8rt7Iy5+sjHaPIGyLh+nS+FsnqtPRw0bp7IbYBNc9ejCKiqR485uTtkmtJV9SSIpE0qVpVZpUzSicTNKs0sSR3VRqcgGwgKzTvZP0A7FDgU9r1wSergGuMuF/wBoWPzFz7qL9R089Q/1WPzA/BSU65CnGIB3CnLHCXKHU5LyC8RlFN4uI9p+rViOLcK5ghhlo+LT+MLpzXDkVDiMEx/xAH1AKzz6OL+3Yvi6lwdvc4xhuJnUhpF7c7x6Ttz2Q/F8QOqHzHt7LrOd8D4bEXLAx0bsAHzWdq/ouYDLXk+o/JT+nyVT3/k3R6vA96pmAo+c25+6JOym2y2uD4SfQMtpU3f8jP1CtYzC1if/AI9oiAWn3WeWPIvDKfUwb2a/s5pWwOlV/BXQMRgXkXw7/lyQypkx/wAmoP8AikqflFY5omQ/V05rQN9lpKuTO5U3/ulVzkVQn+7f+6V1y9MfXB+TNVAJMLxuHHNaNnDlaf7p/wAlKOFMQf8ACd7wm+XpheTH7X9mWqYcTZeDDLZUuCcQfsAe6vUOAqp+JzR9U6WXwmTefCv1I5/TwklTMwi6Xh+AWD43k+gARXDcJYdn2Z9Sn7OZkZddijxucopZe42AJ9kYwHClZ/2IHddSo4Ckz4WNHsp066Rv7pGef/0X+lGMy7gYC9QhaXB5LSpgQ2fVXS5eFy0QwQhwjFkz5J8seIGyaXJsrwlXIHpKaV4SmkogEvVHKSICNqlakkicStTgkkgEeF6EkkAjgnBJJcEe1OaUklyOLFEqVJJccJR1tkklxxCAlC8SXHDYShepLjh9No6J9Zo6JJLjiKFG9JJBhRGU1JJKE8TSkkuFPCvF4kicJeFJJEB4UwpJIisjKSSSI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theselectgourmet.com/wp-content/uploads/2012/01/Cassoulet-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25469">
            <a:off x="201308" y="1886348"/>
            <a:ext cx="3169461" cy="2377096"/>
          </a:xfrm>
          <a:prstGeom prst="rect">
            <a:avLst/>
          </a:prstGeom>
          <a:noFill/>
        </p:spPr>
      </p:pic>
      <p:pic>
        <p:nvPicPr>
          <p:cNvPr id="1030" name="Picture 6" descr="http://img4-3.myrecipes.timeinc.net/i/recipes/ck/02/03/coq-au-vin-ck-451742-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9117">
            <a:off x="5636939" y="1903138"/>
            <a:ext cx="2857500" cy="2857500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QSERUUEhQVFRUVFxQUGBYYGBwVFRgYFRQXFBQXFBgXHCYeFxkjGhQUHy8gJCcpLCwsFR4xNTAqNSYrLCkBCQoKDgwOFw8PGikkHxwsLCwpLCkpKSksKSksKSkpLCwpKSksLCwsLCwsKSkpLCwsLCksKSwsLCwsLCksLCwsLP/AABEIAN4A4wMBIgACEQEDEQH/xAAcAAACAgMBAQAAAAAAAAAAAAADBAIFAAEGBwj/xAA+EAABAwIDBQYEAwcEAgMAAAABAAIRAyEEEjEFQVFhcQYTIoGRsTKhwfBCUtEHFBUjYuHxcoKSohbCM0NT/8QAGgEAAwEBAQEAAAAAAAAAAAAAAAECAwQFBv/EACMRAQEAAgMBAAICAwEAAAAAAAABAhEDEiExE1EUQSJhcQT/2gAMAwEAAhEDEQA/AKLLCBVcnTSlK4jCHcs6StrVEXBYlK4qg5ZhWELDROhp4iy096TolMAohQvVUKdS6JVCTLoWefnwsoshiFLvAQqvvVJtdY27Y7M1npTvLrKtdLZ7rTHxcuj2dLVnKPfWQXvVWbTldscUNwUX1VHOqmKZAqjVAIjihrRbZcoysctBGjZlUgpBpWoTJmVNUQgsamGrO0GKaeoKuFRGp4lZ6QtQBCG9AZiJUplRlC2wlYtQsWWguwxT7gpmYUxXXrdW1qnxGBJ3JQ7Kcuie8IRU3j2PVSzZxRRgOasQFpwCX4YXqnxGGjRIvpq4xJCr3ASsM8PT7EXU1AhPOak6xWVw0ihOQgVj3KIYqkAgKhUWwxCqrWQ5C9UqDaqhWchNcr0vRvOhvch94oPejRaSzqTKiWzKTXJ6PR9r0QMSdOunqVQKKixtjEREaQovCzTsJxW2vQ3OWmPRVHqL03TKr6b00x6yyZWG8ixDFZYstDS6ftAcUN20gqsrWVexuunSyO1FA7UKQDCtimUt0aOfxJyE/aLuKGKSWxDEDSVTHE71tlZVb3XTdErkz+sqadUSdZ6ZQKzAVP0FJUwUN7YQzUVTE9Gg5ReUq2up9/KqQ9UDEMShCZr1Em960kXEiUJ7louUJVGmEZlKUCmrLC0pU5FboA04RaT4Tz8MISporO5M+2zFOqpuelqbE23DlY5ZSVF8KvUmsTX7kSpjBo7Sn2gNNqaYUM0oUmqck0aVihmWKdDa17pZ3aIsK9R0BZFmVEIWoSDUJLF6J4pvZOwf3hxzZ8jblrBL3ebvDTb/AFOI5ILTjKrocj0sQOI9V6NQxuAwocP3bDvNxECty/mVqoJPRoA5rodk7aLmS+nQw9HcO7Ac4cGsjSN59FjMccr5TuFeQfvA4oLq3Ar3bCdpMM1oaykxrRoA0AekKGO2JgMa05qFPMdHMbkqDoWQU5xS/KX43glRLvK9vwv7FsLH8x1YmTbvAABuHhbJtzUMT+xPBn4alZpmLPB10+JplX+Oq08PBW3OXo+2v2JVqZP7vWbUbuFQd27pmEtJ9FxNfs5VaS1wLSNQRBCm42BTljnTlBIaJMCYHExoEq4roadJ+GaXCQXSCR7fNIt2I51wQRxSl3bF3HUlVRWlanYL1A7CeqSQYVaYGogfweoNydwWCI1U5Iy1o61krbcKmKdBFaxcWdc1Ap4RMMw6I1SFRYWkzuFncLRrKTa6nvoBuwyh+7JxpU8qzy5KNq7uFie7sLFn3pi5DwWiF3jtgDghO7ODgvpdV2acPC1C7Kp2bHBJ1+z7RradEtF1cy2rTbeqTlF4Gp5Tu6prFbRr4tmTDsbSwzbkz3OHni57r1Xc/ETuCsqpwdAkspjEVgPiqHPSZF5YzQu6zEKi232ofWOZ7zA8MGMrRuAEQG2WPJZ8vq8YynUp0LscKtUX7xw8LTwpNdbzN0OvtioTLnlxN/ufoltn7Kq4h2Wk0kyAYkgTpMAkCx+4XSYPsV3QnFAveLik12Vg5vJgu6WCzmGWX3yK8MdjcM6u7PWae4E5nZhTDjuDTGY75iOq7Ju3aeGGWgGH/cHHWbumSFx+P2m91skNbYBpDgAOHdl1vJKMrzxn1Pzgq++prFP13tLtXUN/AekH2cfoi0u0rjq30MffrK4WlXv/AJ/ymau1mstmzOjTUiOPDeqxtoehYXbgeJkecZekgpDtFs6jVaHFoOUiSNeYB4HguJwe2nuNyIBjLJA6GDvkG4K7jY7AWg1QBa1NzrjT4/087aLpxmp6kOp+zTCVacEVAHASC+/TSyo8V+yfDYYTSrvpg2ioe8YTuk5QW+q7798H5mxyKkMaOIPmopvL8R2HqsuWBzYnMzxNj3+STHZueC9gZi2lVW19itdNSnZ2pG49Rx5o8J5x/wCNtAkqrx2x2jQLtqzgRex4FcxtrFBoKXJ167Z5OaLIsgVXqNXEySl31V5GVtYJ98pB6VzqQqJdBoV9aFjcQgOKgEdBpZ0q6ZbUsqqk9NtqqMuMtDl6xA7xYl0Gnt4aFFwCD3qzvF7+3cxy807XdpC+u5rD4WywRv4+p9l6Fjq2Wm93Brj6NMLyjZ/ZbFVnZqjDRaZOeqCLRmLm7y68ARvWPJMsvIcVWIx14E+KwAEuJO5oFz0V7hOwZgPxrxQGvdRNUj+t2lOeCudm1aGBthg19a7XYl4zufJkOpE/BIgFkbjcqi2ttdz3ul089074WVuOHz2n6ta+2BTpdxhf5VIaiYc88Xkb/NVdXH1AINR5GoaXOyjjAP0VS2sQpvxIi5gH0WFtzvp6OjaPET7+yM7aTQJqPgbg6/8Ax3j5LncfttrR/LAJkgm0C+4RKpZqVX73E/fktseMrXaV+0Bj+U7INxMPnlMjKejpQMHVfX8JaGm4zyI/2OPiDuW/iEps3YIEGr4nHRuo6Ei7vZdNh2NZG8jTWG8miIEcVplyTAtLHZ9EMDXEFzwPiJLHGNziN4+yTdWtPbbswLnuHLvJHzqAlUTcbG5vlm/VFZjjxP8Ayd9Sue8+z6uoZt3f/wCw+tQphu2nHdP/ABI9nLmGVZ/yf1T2HJOskaXvp1Cc5LT1HUYLbQJjKQenmIgn29F0GFxQcNZXD0COkWNyNb31HqnW7UcyA2/KzXR/QT4H9PD1XVx7qKP20ADfDAcecWH5fT7uvL9o4WpVEtvxHCRN16VtCu2tSex54XNiLiCd4vlgwQeJXP7G2eAXPfI/CQTNsxg2tI4gwQVfNxy4+o+uBfsmqNWlJ1KDhq0+i9jfsth3Jc9n2HcuWf8An18L8cePFp4FZJXsY7MN/KPRJ4rsqw/hCu8FHR5U0orQvQndj2flHohO7EsO5Z3gyTeNwgRGldfV7DDdKWd2KcN5WV4cv0X465mVi6A9kH8ViX4cv0Olell6kK4SJeVU9o9pmjQcRZzrDlxK9C8nWbdGg+0PacNdkaLDfucZiOgXMY/b9SrAe8kXgbhOsDoPkqSpiyTJMoFSrK47yXJUxNVseQC0Gx371Xvqf5H3daqVBEkwOKq8XteLU/U/RGOFyO+LDEYxrPiueH68FU4naJfM2G4DRBpMc/SSSrnAbMDbm59ui3kmKfpLA7GdUgu8Lfmeg3dV0ODoNpNhg19SSbC2qA+rGn6qzwGEyHPUu7cPyz7nmss+TU3TmJykGsHFx1PDiByQKuIH3f3lTqQb3Sr2HNuI4kGeW9cGWdzq9aFpV+SdpVkiyl09E9RoW3SfL2RDWFEiJieQ1/uEyNoBsQ4A63n62+aru7y6tJ5hxn3VPt/abGNNNpc0kA+Jod6O1HounjlyuoirXF9p3sJy+ZABA5mDdt07sbbxdI0m5aBcHeHsfZzCLg3heeYSrBluUuH4tA4aXAAcDfX1XT9n8K15Dqre7AuHxDrWkOi/CT8l6ONnHGeuzvsOwVQHaFswQfEJt4S4eEkGC0yDMcjCq4AHQRNrCx3gC08tyJTxraQAeQ8QCLSHbribO4m6TxtW8yLjdMc9eq5+Xm2cxX+z6uakwnWIPUW+ibbCpdmVP5Y6lPd7ZdPHnOsTYshVah1MpVc1xUhK07/6Gk6pAQ+/UX0id6H3BU+GMMStmsOCB3KIKKLAwkcFi33JWKdAYtHBcJ+0TEXDR+ED/tJ/Rd04headv8WG1ng3s2B5LDl9mlRyxel8RtFrNPE75KvxeJc7fAO5Cw+Bc/T13KceOT6O36RxOLc83P30TWC2QTd9h8yn8Js5rL6u4lHe8IuWvIqY/tprGtENCE/EwhVaqjRxUOEQXcxYetpUyWnbpdbLwcRUqHW7Rw5nnyVjiMQ0DxOA3DquebtcnNnqOERAa6J4zG79VU18TmdIk9VOXDcvtT2d1TDIvJ03tE+pkbtU/Tw7HadPjYD8yvMy8RpeYjlGs/RaFUjd8yp/jY/sd3qP8O/pcbwYc0+oBnzTWFwQOrag8ptxMLyinjiOI6OhWOG2tH/21mH/AFT7EQj+LP2O71Cvs5oaXBw0m8tPsuA2ns/EPeX5MwMRlh8XhsgX84TGH2+8w0YkltpzgTzgkcOPqug2F2gfRnwh+YXA8JM7rOK34+Ppu/aVu1Z2e7NvJzVpABs2ACeZMBzdNLFdV/DMsmZZY5epifYWVzhe0FCu9oOVhd8TarcrtDHd1W+EGY+LdaN6s/4EQZpuiTIBFyIMAOByuGmkFZckzt2rGyOQYXNF9IBkgGATw+h81plSfX5WtCudpYYfCZzfik7xrfzKomsLX5d1o6LiuW7penR7Jp/y+jnBOBiXwFmdST6lH7wL1uOaxkY1hbCwkrferYeToFoSMlazFEJK2AmEBKk2opAFaLUgM16xDBWIAPcuOgXmP7RcC796uDdrT13fResUHkLmv2ibONSi2s0XZ4Xf6TofI+6nPH/HtDn15HT2WN9+W5HaIsmar0jWeua5WrkgjqyWfUQXVkJ9WUaO1KpV+SWFYyYtOsLZqIL3rSRFGP3vUW1IUC5azJpEFY7x5oNR8o8ylnCCmEc5RabbXQCjNfCYHaI0KPTxDx8LiOlklnJ0TeGoOcYknkNfkl6a+2Z2wqUjDwHsILXBwmZ0IuCCOREzddlsbt3kgU6odTEyMrQ8XkhzXBoqgyY0cJ+M6LicF2e7yPHE6HUaSJAuiP7O1GQRTLjlLj+YZfi8OtmlrrTZwgm8VMqHpru1NPECRlIENztnWwGdrwHMN4gyL2c5AxOGh7QNS73C8xwuLNJwe02vI1a5p1a7iCF6h2Rr/vFNlU+Luw5lzJzTF+eQj1XJlw9uSWf20mWo6Gk4EQBpA9FPuwVJrOFls6r0JGSIogIjHQtBhWw2NQl/wJObK2ApMPJbc5IIyg1HI+dbe4RogFwyViMGhYnsFm1SUV3iaWvbLXAgjcQdVOnhd6PTo/1BVIHkHazsucM4lsmmScp4b4PP9FydYRZfQmK2e2o1zHhrmuEEHQrzva37L6jS51BzXt1DHGHjkHEQfNc2XHZfFzJ5jVS73K82tsSpRdFVjmbriPnoqqtgyEoVJueoOcjOw54IJYqSIBYLWZRc8rKIvxKYWGFYBY/fRJYmgcxHDRWTB4QTr/dCxDgYSCvLFJtNMtpIrKMeeqYRoYfdF/16q4wNIWcRmaC0aweOWRBEw42mBzSdNtt2835RZO03wQLfiMbpcBf09fJAdBgqmUGXNzN7l3eGA4Z2Q2kGZsrmHPTzE/CDuu1dPgQMzWvObwNLnfEahd4XDDNygVmNuLEOh/KFxWH2m5oEOMBpZBNix5GZsZdSXOMn3AnqtkMdFN//AMTKXeZJc80XB8udTcSczCQGBu45TMlaYyUqDtLsezEN7ykQ17pgS2HlolwqNBmm8DeQAY0JMq07C7Er4bv6VVhZ4mETcEwZLTvER8phWGFZk7hrYf4HMe0jvZDnAlrXtdIs1tnOMtmQq2l2lLabiwuz03uysdSF2AjMD4h3kWuIcIGuiu8cEyvx1woHis7ril9l7bp1ojU3H9Q/MN432cAbaQrRzJ3KTKwRvU21QFsURKJ3TSNEBAGVoFaNEbjCxuGPFINgFDLCUU4fqod28aFAQyHgsRRWdwWIAgY4cEJtcixAKTbjp1dbiFhxI1BlMLFtTiFI1ANyqX4kk/3j3Q37RLTBJ8xI9Qn6FjiqFN8B9NrwCHQ4BwkaG6w9ksC8S/D051loyn/qqN+13RfLbgUjX7TOYZaD7+gT8/snSP7CYE/C0jk1xA814r2p2M2lUe1o0c4X1sT9F6dhO3zIPfAtB5C3Ub5XmvbDbFOpVzssXF+Zu4X8PWRdTnMdTRTbin0lrJCaeZPVBqj9eSyUNTr7uu/3RGpMORW1UA0z7+qO1yRbURhUkIAzqoBTFGqq9lN1R4Yxpc4kQBcnovSOz3ZRmFb3uIymrqGEy2nwJ3F3tCrHC0b0H2f7JZi2piZZT/Jo997A/lBJ1O4rp8btajRp5IDRrvzEyLtOXLmEEea5ja/ajNZtzJO+PKCFzGNx7nzLoG8Cw9Bqte0w8hatWuP7Q5HvySA4ue8PhwcTZpaMttZ4g3C2O0eZz/HUaX5D4DbvmMBzNIH4ssbj4ryJXIV8RuCtNm4dpgZy3M6INwDMMJO4+LiPmFnMrT8X+F7QlpJBDpblJDO7dFiGuDSLtcJtrJ1ldXgf2lGwq05Fhmb4bRrEGfKFwOJ8LhnBuSL/AISDHmBr5iABZWOF2a52jXHo0kjfqFPey6VqV6LR7dYUkguc3mWyD0gz8tyfp9oMO/4arD5x7gLzM7FqWHd1P+Lv0UxsSrup1OmUz7Ku8v8ARda9TGIB0c0xwcD7FSq18o1jmbe68uZsKv8A/nU/4u/RMHsriH2yuHW3uUdoOtd/T2yxx8L2OPBrp9rJmnjOR91wmyOx1enUBNhvvp6FdlkcBdp8jZOZbFmlh33NYkmv5O9f7LEyUdR43jf96oYxUfDZDxFImSbdIPsljhHbo9zpuSA1Xa7R8Xy19ECttNpb4XEev0VZiqWUkfUj13+Sq8Q49OttyXYaNYvavPN8/dUuJ21GljyQ8SOJPT2uq6vRKnsegsbtdx3qpxFcnmna2HPBAOGS2RNryFN7puiOoEblHueSAEsKk6geajkKYZKtthbEq4l+WmLC7nmzWjiSlNlUmvrU2v0LgD6r0Fu36uHpvFmtLS0tA8IHIcU5Zv0ej4ajQwDIZDqhEF/4j/p/KFz21+0knxH/AGj6qi2jt59QnKSBx/EfPcquSnc/0FqNpOeb26LKgn7t5pLB0i5wA36ngFbbRpBgEeQOsRqeZWej2rXMF45X6aotDHvbYGARl0BEEgwZFxaUB75udVDenKSzw9QvyzuAA4W+wvbextdrcIwToXTunfPAj9F4vsrDkmQvSexm1taR8LjGXgSBEQIvp16ontO/HfNqTcExyuPkSoucDr5bj81UGoRdtjvmSTHAwMvWEaniTN3vI3CzhpvIEm11ZHXUJ0d5XBQ62DtcSDuI3+WqgysZE8uHrcj2U++dN9PKJ8pkc43ICDqZn4d2l+oIMgojX21M8JPnM3UxUvaTGuXTf96IT3F2gDp0JseV2hAEbVO4ffotpN1R3GkORzSOsOWIGlF37SLktt0HLfHzQ6tVp4X4kHfrH+UUls3kGfu8A8dfVDqUWl0jhwjXyBSoJ4nkRB5R1iyqcTRvfT713K7xFMRcT68d50KVqYc62G6x/tCmnpQ18LrPr0SNfA+XmCumqYWN46/fNLjZwJ3ExPPoICk3I1cIZ0B8v7oL8MY0/wCp+S6+pgBvaecCfaUtUw4uLfOfORql6fjlO4E7+n3oiig3W3RdF/Cgd31Hz0QHbEaTrBtf2G70QFDUoRqPvzQDhQdB9Ffns+RcEHrI/soPwDm6s9I89f1TJz5wXBTxVeo8ZXPcQN0+6uhhhwg6xN/Q3lDdgQbxfgdeaBpzLsHwKgaJGoV/WwIBjQ+vVKVMNwunstFtmvh17SCEfaeKki8wA3yGiULDNhdYXcbIAYlFp0brbYVpgcO0wS9oBMC8m2pIFwOf90tnIv8Asjs3O6DZoBcT0Ftx3rpNp7FiH0plpAcAQSODhHPkt7Bod2z+W+neJkDMeEZpIvwCvWVbjNl3wJgnQ/igHyTkGx9lbTe6mM8AzF5vb4rc55J7vC7QjyAPyMEKtZWIIEMgxusJ4xMj4dI58m6FKSA43IlokZo5AC4BncNPW9kZl28MJ4XE8dLD5oobvgzyEn1lBostYtdGoI57y0/SfVTeQAJiOI8Qjkf1VeEx+IySXSIkmxm0mwAv6IlHGMeNM0wfEA6NNWzBPVZSYAJzH3nfpMc1E0BM5hI5Xg66Hr6p6JYUcb4RGU89J8hYeSxV8Aan5u+ixPY0S2rs1tMEvyU2mBmzNa0G4GYVIh2kR63VRXoR8QhukzYmJG8/eqs2vJibiW23cQYMiQgVBYwIiZuRr8XK5vEKbq/DhSjhr6eU36JevhL3MW3zwTLWi3+FN9U6c4v98lGjVL6IaZte2aGg24xu9Vj6YGptr8M+6sqjoiAJOk6eaE0AzuI4fOEtGSdSOod6f2Q3Ui5txI32E+pVlRoTpw1JuOFogoD/AAkR+KPX6ICtrYQHUAa7iJ4HlHRB7ki4twuSPmBPqryJncfX1UWUuIgRNiZS0HPgPsdPlPJT738wJP8Ap/srwtF7T8vZCdRDriRCAo+6aeHWIjrwQauBBNjaOZar8YRu+8+R9QtVdkBos4/VAcy/Y5ItlPz/AMJWtshw/D9fddc+gWkQQ6fzC/yQTrBCWg5J2yzrEdbIbNlAi8dF2gwc8+CXrbLYd2qDcl/49SduLNNNPMH6J/B7DbTtF/Mzu0iFd09hA6GFJmCyzBSlGhtn03sPhuBG+OkgSI6hXuGxLoALRIsQQSPKJ9gqjDPixF+PLqnqdQzIJHz06q5SWba7N7Wi8WkD9fkmWOp6RERadOkqrH8w3/DJkGNeW9PtfbUgeRVbIXKZ8JgawRcdCDqtuqOOonmCL9ZhayGPi+S07EkDceqcJulWgwZ3m/ijdaSRHLmjMxYIjOCeDm2HCd5SFSo10Ag+6I/DgCWlwv09kwbEm4Aj/X+pWJIUeaxGw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</dc:creator>
  <cp:lastModifiedBy>Amy</cp:lastModifiedBy>
  <cp:revision>2</cp:revision>
  <dcterms:created xsi:type="dcterms:W3CDTF">2013-03-07T22:11:12Z</dcterms:created>
  <dcterms:modified xsi:type="dcterms:W3CDTF">2013-03-07T22:24:40Z</dcterms:modified>
</cp:coreProperties>
</file>